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6"/>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1058374" y="498799"/>
            <a:ext cx="7342211" cy="4430668"/>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56068"/>
            <a:ext cx="2095554" cy="62577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a:t>
            </a:r>
            <a:r>
              <a:rPr lang="en-US" sz="1100" b="0" i="0" u="none" strike="noStrike" cap="none" dirty="0" err="1">
                <a:solidFill>
                  <a:schemeClr val="dk1"/>
                </a:solidFill>
                <a:latin typeface="Arial"/>
                <a:ea typeface="Arial"/>
                <a:cs typeface="Arial"/>
                <a:sym typeface="Arial"/>
              </a:rPr>
              <a:t>Fowzia</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Shahima.N.A</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au960221104057</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4" name="Picture 3">
            <a:extLst>
              <a:ext uri="{FF2B5EF4-FFF2-40B4-BE49-F238E27FC236}">
                <a16:creationId xmlns:a16="http://schemas.microsoft.com/office/drawing/2014/main" id="{E11D073D-D3C3-2251-76AA-02AB9B102A47}"/>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38499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a:t>
            </a:r>
            <a:r>
              <a:rPr lang="en-US" b="0" i="0" dirty="0">
                <a:solidFill>
                  <a:srgbClr val="000000"/>
                </a:solidFill>
                <a:effectLst/>
                <a:highlight>
                  <a:srgbClr val="FFFFFF"/>
                </a:highlight>
                <a:latin typeface="TimesNewRomanPS-BoldMT_5_2"/>
              </a:rPr>
              <a:t> CAR RENTAL SYSTEM (CRS)</a:t>
            </a:r>
            <a:r>
              <a:rPr lang="en-US" b="0" i="0" dirty="0">
                <a:solidFill>
                  <a:srgbClr val="000000"/>
                </a:solidFill>
                <a:effectLst/>
                <a:highlight>
                  <a:srgbClr val="FFFFFF"/>
                </a:highlight>
                <a:latin typeface="TimesNewRomanPSMT_9_2"/>
              </a:rPr>
              <a:t>is a web based system for a company that rents out cars</a:t>
            </a: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1276</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Times New Roman</vt:lpstr>
      <vt:lpstr>TimesNewRomanPSMT_9_2</vt:lpstr>
      <vt:lpstr>TimesNewRomanPS-BoldMT_5_2</vt:lpstr>
      <vt:lpstr>Arial</vt:lpstr>
      <vt:lpstr>Roboto</vt:lpstr>
      <vt:lpstr>Söhne</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aashika c</cp:lastModifiedBy>
  <cp:revision>6</cp:revision>
  <dcterms:modified xsi:type="dcterms:W3CDTF">2024-04-11T09:43:56Z</dcterms:modified>
</cp:coreProperties>
</file>